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sldIdLst>
    <p:sldId id="256" r:id="rId3"/>
    <p:sldId id="293" r:id="rId4"/>
    <p:sldId id="292" r:id="rId5"/>
    <p:sldId id="296" r:id="rId6"/>
    <p:sldId id="286" r:id="rId7"/>
    <p:sldId id="294" r:id="rId8"/>
    <p:sldId id="295" r:id="rId9"/>
    <p:sldId id="304" r:id="rId10"/>
    <p:sldId id="305" r:id="rId11"/>
    <p:sldId id="303" r:id="rId12"/>
    <p:sldId id="287" r:id="rId13"/>
    <p:sldId id="300" r:id="rId14"/>
    <p:sldId id="297" r:id="rId15"/>
    <p:sldId id="298" r:id="rId16"/>
    <p:sldId id="299" r:id="rId17"/>
    <p:sldId id="288" r:id="rId18"/>
    <p:sldId id="282" r:id="rId19"/>
    <p:sldId id="28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87" d="100"/>
          <a:sy n="87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2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6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69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B388-300B-854F-91C3-7367B31FA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08911-63D8-E143-9E5F-1E31CF0BF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11EC2-B11E-ED4B-ACDA-656AF141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05A3B-8C0F-9147-96AE-009282A2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6773A-818F-DA4E-A085-6A32B5D3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7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9B56-DBCB-1B47-B259-4C4EA348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3A71E-9F0D-B445-A4D1-F137CA584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F9B7A-6B76-B545-8DBC-425F7B54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E2ABA-A6E7-FF49-BF0D-60955032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492EA-807C-3646-8FDC-8B07B89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87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976A-007A-EC49-B84A-28E5E4C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B8A6F-9A1D-BD4F-B606-AD22755E2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CFAA-99C3-784E-993A-1C1FF96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096FA-2FB5-444A-859F-CCE5C8D7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5D8DA-51B2-3144-AF3A-4E66AA2D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06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511D-4A52-E548-BDF1-7F893E8D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82E3-7CDD-464E-9C2A-D34855D93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66924-3CC7-434A-804D-07BD7AA4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9695F-6B90-5C46-A2C1-B41DAC40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43093-BA3B-B240-88AE-46045B60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A73D9-3B1D-D54F-8A68-76EE32C1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2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20F6-C7EE-B542-81D1-761B30D6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7FD74-1E4E-BD48-A9AA-39E92389B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F7C9F-63D9-F14D-AD1B-E85FDB42C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2242B-7F2B-3D44-9AF6-B096B7935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95825-58C5-4D4C-9867-48FC872B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351C7-AE3B-9348-81B4-5264014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D39DE-61D0-734B-937C-5F8B8E86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55242-7FDC-1C4A-81E6-84F10AB8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79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49EC-3ADF-5249-B00B-820604E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9E615-E659-AF4C-A6AA-FDBDAC9A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1797E-FF5A-964D-BE70-12F22577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1412-25EF-B14C-911F-44BA391D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4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451D4-B044-7B45-9517-9CFD21E4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BD808-6A44-CB4F-BA09-CC11D19F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069E2-6CEE-7A48-AAEE-4C29A3F5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79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9DC1-062F-6D43-A2CF-B1F386FF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B648-B936-F540-ACD8-67CEA5CE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F9B36-0F15-AA4A-A4D4-955D96431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3B58D-DEA4-3F48-AC04-386611AB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B509E-C00A-F24C-9E91-C9049409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3E6E2-AE3C-724A-84FC-3A1CDCC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1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4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1630-840C-F04D-8F8E-097BEA20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60A55-683A-1D47-B769-0CDAA0E21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F42E2-667C-DB45-BE04-CDA9DFC89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FCB12-8235-A548-90CD-8F8DE9AE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721C5-20D5-4C45-97CD-8A099E0A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DC7A-C0FD-E342-92A8-CCC0DC69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77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D825-8B9C-B34B-8195-A9A14CCA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B567A-CDDD-7C41-99F5-A7F223A3D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BBB7D-5E07-C84C-9F89-545E9305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CFE93-E84B-D54E-BF55-2C790B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E015-1A48-4D46-BCC4-2D9626D7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71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94011-70D5-0E45-86C8-EB5B88B09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E8A65-0852-A348-A285-D37ED7936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4EA82-D396-6E4D-A51D-E4AB2387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C5F6-66BB-E140-81CF-4DB0F1AF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0763C-0B4D-E34E-B8E5-E6D719DB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5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50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7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9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8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8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5F65A14-8D96-0A48-8AC7-F998B8D5CEF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17796E6-8C18-214E-962D-59359777C6F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1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FF8AE-A45D-4542-B96C-9693B77C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90F10-9FA6-D54D-B02A-54E3E474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6BB1A-08A9-C146-A7EC-4DDE03DF7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C3B2-1A8F-4648-ADDD-A9FBC6865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DC547-60C5-F944-BD8B-5EBBFCE70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1C18-0BA7-134F-981B-A18C1ED92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D1275-071B-3846-B47E-175402547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0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48VxEJpz1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Qf7fev0UR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01E666-B6F9-0347-B3AA-3F583BB1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365250"/>
            <a:ext cx="9525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4" y="374191"/>
            <a:ext cx="1633870" cy="163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920" y="374191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3" y="2040145"/>
            <a:ext cx="11174560" cy="3703410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36 persons attending the Community Conversations in Nov 2018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22 persons signed up for the online course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17 persons completed the course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23 personal networks teams are creating community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72 persons have received training about creating personal support networks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201 followers on Full Circe Facebook page,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400" dirty="0"/>
              <a:t>33 new followers and 3,178 reach over last month</a:t>
            </a:r>
          </a:p>
        </p:txBody>
      </p:sp>
    </p:spTree>
    <p:extLst>
      <p:ext uri="{BB962C8B-B14F-4D97-AF65-F5344CB8AC3E}">
        <p14:creationId xmlns:p14="http://schemas.microsoft.com/office/powerpoint/2010/main" val="775417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" y="-884519"/>
            <a:ext cx="12803698" cy="9602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8" y="372936"/>
            <a:ext cx="3136311" cy="2351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33" y="3931478"/>
            <a:ext cx="4031313" cy="2603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3" y="310801"/>
            <a:ext cx="3852569" cy="2247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99" y="4309807"/>
            <a:ext cx="3448867" cy="2586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38" y="-34408"/>
            <a:ext cx="3388014" cy="2117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22" y="1737891"/>
            <a:ext cx="3675169" cy="275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5" y="3253144"/>
            <a:ext cx="3152763" cy="25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C0290-309E-4348-ABC5-6D6161E4C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0155F-F9CF-C149-9B7B-EDF7F0E6FFFF}"/>
              </a:ext>
            </a:extLst>
          </p:cNvPr>
          <p:cNvSpPr txBox="1"/>
          <p:nvPr/>
        </p:nvSpPr>
        <p:spPr>
          <a:xfrm>
            <a:off x="6192252" y="5169663"/>
            <a:ext cx="5774931" cy="90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Community and Family Learning Group</a:t>
            </a:r>
          </a:p>
        </p:txBody>
      </p:sp>
    </p:spTree>
    <p:extLst>
      <p:ext uri="{BB962C8B-B14F-4D97-AF65-F5344CB8AC3E}">
        <p14:creationId xmlns:p14="http://schemas.microsoft.com/office/powerpoint/2010/main" val="14260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9D06D5-8607-C441-B63B-7D228B55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91"/>
          <a:stretch/>
        </p:blipFill>
        <p:spPr>
          <a:xfrm>
            <a:off x="0" y="-5029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D8162-8C08-7E4C-9432-84A7978A849C}"/>
              </a:ext>
            </a:extLst>
          </p:cNvPr>
          <p:cNvSpPr txBox="1"/>
          <p:nvPr/>
        </p:nvSpPr>
        <p:spPr>
          <a:xfrm>
            <a:off x="6096000" y="5590768"/>
            <a:ext cx="5774931" cy="90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Nicholas’s New Network</a:t>
            </a:r>
          </a:p>
        </p:txBody>
      </p:sp>
    </p:spTree>
    <p:extLst>
      <p:ext uri="{BB962C8B-B14F-4D97-AF65-F5344CB8AC3E}">
        <p14:creationId xmlns:p14="http://schemas.microsoft.com/office/powerpoint/2010/main" val="303752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8D6686D-F4CF-A841-A79E-79F7147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-45719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412E1-876F-4640-8B08-E8F3F0C114FB}"/>
              </a:ext>
            </a:extLst>
          </p:cNvPr>
          <p:cNvSpPr txBox="1"/>
          <p:nvPr/>
        </p:nvSpPr>
        <p:spPr>
          <a:xfrm>
            <a:off x="321069" y="-232516"/>
            <a:ext cx="5774931" cy="90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Ronnie’s New Network</a:t>
            </a:r>
          </a:p>
        </p:txBody>
      </p:sp>
    </p:spTree>
    <p:extLst>
      <p:ext uri="{BB962C8B-B14F-4D97-AF65-F5344CB8AC3E}">
        <p14:creationId xmlns:p14="http://schemas.microsoft.com/office/powerpoint/2010/main" val="89768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193B837-6C6F-A244-A5B7-8825DE40E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5" b="16105"/>
          <a:stretch/>
        </p:blipFill>
        <p:spPr>
          <a:xfrm>
            <a:off x="20" y="-5029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1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4" y="374191"/>
            <a:ext cx="1633870" cy="163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920" y="374191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Next Steps into Year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9" y="2165684"/>
            <a:ext cx="11115944" cy="370341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 Ongoing Network Development Support and Mentoring to Personal Network Teams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 Explore options for improving access and sustainability across the state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 Development of Specialized Training Guide using digital, print and video for sustainability 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600" dirty="0"/>
              <a:t> Evaluation using CQL outcomes to demonstrate results  </a:t>
            </a:r>
          </a:p>
        </p:txBody>
      </p:sp>
    </p:spTree>
    <p:extLst>
      <p:ext uri="{BB962C8B-B14F-4D97-AF65-F5344CB8AC3E}">
        <p14:creationId xmlns:p14="http://schemas.microsoft.com/office/powerpoint/2010/main" val="390119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 to the NCCDD for funding this Initiative!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5" b="1977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7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015"/>
            <a:ext cx="12544437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9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www.firstwnc.org/fullcircle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b="1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Janet Price-Ferrell</a:t>
            </a:r>
          </a:p>
          <a:p>
            <a:pPr algn="ctr"/>
            <a:r>
              <a:rPr lang="en-US" sz="1800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janet@firstwnc.org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625726"/>
            <a:ext cx="4938712" cy="329247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217920" y="1889444"/>
            <a:ext cx="4937760" cy="73628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sz="7200" b="1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Rebecca </a:t>
            </a:r>
            <a:r>
              <a:rPr lang="en-US" sz="7200" b="1" cap="non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Pauls</a:t>
            </a:r>
            <a:endParaRPr lang="en-US" sz="7200" b="1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7200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rpauls@plan</a:t>
            </a:r>
            <a:r>
              <a:rPr lang="en-US" sz="8000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.ca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49359"/>
            <a:ext cx="4572000" cy="204520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" y="444639"/>
            <a:ext cx="1636776" cy="16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7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2CE6591-D594-834C-A05B-1F8A49B47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081" y="4850365"/>
            <a:ext cx="2975812" cy="81338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16C8AA-D18B-1C41-8D16-A0CE4D28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9" y="545304"/>
            <a:ext cx="4066384" cy="158589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2E7C348-5D43-494C-B58C-E97EC476AF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57" r="1" b="13885"/>
          <a:stretch/>
        </p:blipFill>
        <p:spPr>
          <a:xfrm>
            <a:off x="4093486" y="3657601"/>
            <a:ext cx="4147048" cy="298001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84B892-3E67-9B43-AA2B-CFE03ED22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81" y="4760722"/>
            <a:ext cx="2588616" cy="118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EAA41-EE08-E545-9329-311B4B507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645406"/>
            <a:ext cx="2633646" cy="177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51" y="-117231"/>
            <a:ext cx="12477235" cy="65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1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48VxEJpz1E"/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3348" y="294272"/>
            <a:ext cx="10627894" cy="59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Qf7fev0URk"/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3348" y="222083"/>
            <a:ext cx="10603831" cy="59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0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" y="-1496815"/>
            <a:ext cx="12368167" cy="9276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90" y="316523"/>
            <a:ext cx="5093812" cy="3507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57" y="1785111"/>
            <a:ext cx="2689995" cy="3179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32" y="823283"/>
            <a:ext cx="3277394" cy="4330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31" y="3187084"/>
            <a:ext cx="2957716" cy="30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4" y="374191"/>
            <a:ext cx="1633870" cy="1633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3" y="2040145"/>
            <a:ext cx="11174560" cy="370341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en-US" sz="3400" dirty="0"/>
              <a:t>Community Conversation to share ideas</a:t>
            </a:r>
          </a:p>
          <a:p>
            <a:pPr>
              <a:buClr>
                <a:schemeClr val="accent2"/>
              </a:buClr>
            </a:pPr>
            <a:r>
              <a:rPr lang="en-US" sz="3400" dirty="0"/>
              <a:t>25 professionals and 25 focus people sign up to get involved</a:t>
            </a:r>
          </a:p>
          <a:p>
            <a:pPr>
              <a:buClr>
                <a:schemeClr val="accent2"/>
              </a:buClr>
            </a:pPr>
            <a:r>
              <a:rPr lang="en-US" sz="3400" dirty="0"/>
              <a:t>Building Networks Workshop</a:t>
            </a:r>
          </a:p>
          <a:p>
            <a:pPr>
              <a:buClr>
                <a:schemeClr val="accent2"/>
              </a:buClr>
            </a:pPr>
            <a:r>
              <a:rPr lang="en-US" sz="3400" dirty="0"/>
              <a:t>Mobilizing Networks Workshop</a:t>
            </a:r>
          </a:p>
          <a:p>
            <a:pPr>
              <a:buClr>
                <a:schemeClr val="accent2"/>
              </a:buClr>
            </a:pPr>
            <a:r>
              <a:rPr lang="en-US" sz="3400" dirty="0"/>
              <a:t>Online Mentoring and Support</a:t>
            </a:r>
          </a:p>
          <a:p>
            <a:pPr>
              <a:buClr>
                <a:schemeClr val="accent2"/>
              </a:buClr>
            </a:pPr>
            <a:r>
              <a:rPr lang="en-US" sz="3400" dirty="0"/>
              <a:t>Tools and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4C4A9-1BC1-4E43-8F39-8C9920B9D806}"/>
              </a:ext>
            </a:extLst>
          </p:cNvPr>
          <p:cNvSpPr txBox="1"/>
          <p:nvPr/>
        </p:nvSpPr>
        <p:spPr>
          <a:xfrm>
            <a:off x="1803524" y="1025169"/>
            <a:ext cx="2701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+mj-lt"/>
              </a:rPr>
              <a:t>Initial Plan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0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4" y="374191"/>
            <a:ext cx="1633870" cy="1633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3" y="2040145"/>
            <a:ext cx="11174560" cy="370341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Tx/>
              <a:buChar char="-"/>
            </a:pPr>
            <a:r>
              <a:rPr lang="en-US" sz="3400" dirty="0"/>
              <a:t>Not effective to train 25 people from across the state at one time with one method</a:t>
            </a:r>
          </a:p>
          <a:p>
            <a:pPr>
              <a:buClr>
                <a:schemeClr val="accent2"/>
              </a:buClr>
              <a:buFontTx/>
              <a:buChar char="-"/>
            </a:pPr>
            <a:endParaRPr lang="en-US" sz="3400" dirty="0"/>
          </a:p>
          <a:p>
            <a:pPr>
              <a:buClr>
                <a:schemeClr val="accent2"/>
              </a:buClr>
              <a:buFontTx/>
              <a:buChar char="-"/>
            </a:pPr>
            <a:r>
              <a:rPr lang="en-US" sz="3400" dirty="0"/>
              <a:t>Changed our plan to become more individualized, smaller groups and broader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4C4A9-1BC1-4E43-8F39-8C9920B9D806}"/>
              </a:ext>
            </a:extLst>
          </p:cNvPr>
          <p:cNvSpPr txBox="1"/>
          <p:nvPr/>
        </p:nvSpPr>
        <p:spPr>
          <a:xfrm>
            <a:off x="1803524" y="973205"/>
            <a:ext cx="4343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+mj-lt"/>
              </a:rPr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169647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4" y="374191"/>
            <a:ext cx="1633870" cy="1633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3" y="2040145"/>
            <a:ext cx="11174560" cy="3703410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sz="3400" dirty="0"/>
              <a:t>Now 3 distinct Learning Communities:</a:t>
            </a:r>
          </a:p>
          <a:p>
            <a:pPr marL="0" indent="0">
              <a:buClr>
                <a:schemeClr val="accent2"/>
              </a:buClr>
              <a:buNone/>
            </a:pPr>
            <a:br>
              <a:rPr lang="en-US" sz="3400" dirty="0"/>
            </a:br>
            <a:r>
              <a:rPr lang="en-US" sz="3400" dirty="0"/>
              <a:t>- Families and Community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sz="3400" dirty="0"/>
              <a:t>- Supported Living Team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sz="3400" dirty="0"/>
              <a:t>- Horizons Center</a:t>
            </a:r>
          </a:p>
          <a:p>
            <a:pPr marL="0" indent="0">
              <a:buClr>
                <a:schemeClr val="accent2"/>
              </a:buClr>
              <a:buNone/>
            </a:pPr>
            <a:endParaRPr lang="en-US" sz="3400" dirty="0"/>
          </a:p>
          <a:p>
            <a:pPr marL="0" indent="0">
              <a:buClr>
                <a:schemeClr val="accent2"/>
              </a:buClr>
              <a:buNone/>
            </a:pPr>
            <a:r>
              <a:rPr lang="en-US" sz="3400" dirty="0"/>
              <a:t>We are also ensuring the the tools and resources are more available and accessible.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4C4A9-1BC1-4E43-8F39-8C9920B9D806}"/>
              </a:ext>
            </a:extLst>
          </p:cNvPr>
          <p:cNvSpPr txBox="1"/>
          <p:nvPr/>
        </p:nvSpPr>
        <p:spPr>
          <a:xfrm>
            <a:off x="1803524" y="964061"/>
            <a:ext cx="4343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+mj-lt"/>
              </a:rPr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32470591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250</Words>
  <Application>Microsoft Office PowerPoint</Application>
  <PresentationFormat>Widescreen</PresentationFormat>
  <Paragraphs>41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Wingdings</vt:lpstr>
      <vt:lpstr>Retrospect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into Year 3</vt:lpstr>
      <vt:lpstr>Thank you to the NCCDD for funding this Initiative!</vt:lpstr>
      <vt:lpstr>PowerPoint Presentation</vt:lpstr>
      <vt:lpstr>Contact  www.firstwnc.org/fullcircle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Pauls</dc:creator>
  <cp:lastModifiedBy>Philip Woodward</cp:lastModifiedBy>
  <cp:revision>6</cp:revision>
  <dcterms:created xsi:type="dcterms:W3CDTF">2019-11-05T21:02:18Z</dcterms:created>
  <dcterms:modified xsi:type="dcterms:W3CDTF">2019-11-06T11:28:58Z</dcterms:modified>
</cp:coreProperties>
</file>